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88" r:id="rId4"/>
    <p:sldId id="258" r:id="rId5"/>
    <p:sldId id="259" r:id="rId6"/>
    <p:sldId id="263" r:id="rId7"/>
    <p:sldId id="291" r:id="rId8"/>
    <p:sldId id="280" r:id="rId9"/>
    <p:sldId id="292" r:id="rId10"/>
    <p:sldId id="281" r:id="rId11"/>
    <p:sldId id="290" r:id="rId12"/>
    <p:sldId id="286" r:id="rId13"/>
    <p:sldId id="284" r:id="rId14"/>
    <p:sldId id="285" r:id="rId15"/>
    <p:sldId id="264" r:id="rId16"/>
    <p:sldId id="262" r:id="rId17"/>
    <p:sldId id="28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2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B74055D-18C2-41F3-B1D6-28AA1EF1C465}" type="datetimeFigureOut">
              <a:rPr lang="en-US" smtClean="0"/>
              <a:t>7/1/18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3B529EF-199E-4522-A19C-C483613AE260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50899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055D-18C2-41F3-B1D6-28AA1EF1C465}" type="datetimeFigureOut">
              <a:rPr lang="en-US" smtClean="0"/>
              <a:t>7/1/18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529EF-199E-4522-A19C-C483613AE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57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055D-18C2-41F3-B1D6-28AA1EF1C465}" type="datetimeFigureOut">
              <a:rPr lang="en-US" smtClean="0"/>
              <a:t>7/1/18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529EF-199E-4522-A19C-C483613AE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8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055D-18C2-41F3-B1D6-28AA1EF1C465}" type="datetimeFigureOut">
              <a:rPr lang="en-US" smtClean="0"/>
              <a:t>7/1/18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529EF-199E-4522-A19C-C483613AE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2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74055D-18C2-41F3-B1D6-28AA1EF1C465}" type="datetimeFigureOut">
              <a:rPr lang="en-US" smtClean="0"/>
              <a:t>7/1/18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B529EF-199E-4522-A19C-C483613AE26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999746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055D-18C2-41F3-B1D6-28AA1EF1C465}" type="datetimeFigureOut">
              <a:rPr lang="en-US" smtClean="0"/>
              <a:t>7/1/18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529EF-199E-4522-A19C-C483613AE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2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055D-18C2-41F3-B1D6-28AA1EF1C465}" type="datetimeFigureOut">
              <a:rPr lang="en-US" smtClean="0"/>
              <a:t>7/1/18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529EF-199E-4522-A19C-C483613AE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4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055D-18C2-41F3-B1D6-28AA1EF1C465}" type="datetimeFigureOut">
              <a:rPr lang="en-US" smtClean="0"/>
              <a:t>7/1/18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529EF-199E-4522-A19C-C483613AE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69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055D-18C2-41F3-B1D6-28AA1EF1C465}" type="datetimeFigureOut">
              <a:rPr lang="en-US" smtClean="0"/>
              <a:t>7/1/18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529EF-199E-4522-A19C-C483613AE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12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74055D-18C2-41F3-B1D6-28AA1EF1C465}" type="datetimeFigureOut">
              <a:rPr lang="en-US" smtClean="0"/>
              <a:t>7/1/18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B529EF-199E-4522-A19C-C483613AE26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68916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74055D-18C2-41F3-B1D6-28AA1EF1C465}" type="datetimeFigureOut">
              <a:rPr lang="en-US" smtClean="0"/>
              <a:t>7/1/18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B529EF-199E-4522-A19C-C483613AE26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398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B74055D-18C2-41F3-B1D6-28AA1EF1C465}" type="datetimeFigureOut">
              <a:rPr lang="en-US" smtClean="0"/>
              <a:t>7/1/18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3B529EF-199E-4522-A19C-C483613AE26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1580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eb.stanford.edu/class/ee368/Project_Autumn_1516/Reports/Oo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Virtual Lipstick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Nadhira</a:t>
            </a:r>
            <a:r>
              <a:rPr lang="en-US" dirty="0"/>
              <a:t> Noor - 2001604100</a:t>
            </a:r>
          </a:p>
          <a:p>
            <a:r>
              <a:rPr lang="en-US" dirty="0"/>
              <a:t>LA01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6522F4-C8FE-4B43-B371-E23DF744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6636">
            <a:off x="9084703" y="390872"/>
            <a:ext cx="1504214" cy="2212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778E3A-6166-5E4B-AB08-479584E1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3364" flipH="1">
            <a:off x="1291846" y="4284467"/>
            <a:ext cx="1504214" cy="221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22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97673"/>
          </a:xfrm>
        </p:spPr>
        <p:txBody>
          <a:bodyPr/>
          <a:lstStyle/>
          <a:p>
            <a:r>
              <a:rPr lang="en-US" dirty="0"/>
              <a:t>Proposed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83473"/>
            <a:ext cx="9601200" cy="3581400"/>
          </a:xfrm>
        </p:spPr>
        <p:txBody>
          <a:bodyPr>
            <a:normAutofit/>
          </a:bodyPr>
          <a:lstStyle/>
          <a:p>
            <a:r>
              <a:rPr lang="en-US" b="1" dirty="0"/>
              <a:t>Step 1: Finding the face</a:t>
            </a:r>
          </a:p>
          <a:p>
            <a:pPr lvl="1"/>
            <a:endParaRPr lang="en-US" i="0" dirty="0"/>
          </a:p>
          <a:p>
            <a:pPr marL="530352" lvl="1" indent="0">
              <a:buNone/>
            </a:pPr>
            <a:r>
              <a:rPr lang="en-US" i="0" dirty="0"/>
              <a:t>7. </a:t>
            </a:r>
            <a:r>
              <a:rPr lang="en-US" i="0" dirty="0" err="1"/>
              <a:t>Untuk</a:t>
            </a:r>
            <a:r>
              <a:rPr lang="en-US" i="0" dirty="0"/>
              <a:t> tau </a:t>
            </a:r>
            <a:r>
              <a:rPr lang="en-US" i="0" dirty="0" err="1"/>
              <a:t>dimana</a:t>
            </a:r>
            <a:r>
              <a:rPr lang="en-US" i="0" dirty="0"/>
              <a:t> face </a:t>
            </a:r>
            <a:r>
              <a:rPr lang="en-US" i="0" dirty="0" err="1"/>
              <a:t>dari</a:t>
            </a:r>
            <a:r>
              <a:rPr lang="en-US" i="0" dirty="0"/>
              <a:t> image yang </a:t>
            </a:r>
            <a:r>
              <a:rPr lang="en-US" i="0" dirty="0" err="1"/>
              <a:t>udah</a:t>
            </a:r>
            <a:r>
              <a:rPr lang="en-US" i="0" dirty="0"/>
              <a:t> di HOG, </a:t>
            </a:r>
            <a:r>
              <a:rPr lang="en-US" i="0" dirty="0" err="1"/>
              <a:t>bandingkan</a:t>
            </a:r>
            <a:r>
              <a:rPr lang="en-US" i="0" dirty="0"/>
              <a:t> </a:t>
            </a:r>
            <a:r>
              <a:rPr lang="en-US" i="0" dirty="0" err="1"/>
              <a:t>dengan</a:t>
            </a:r>
            <a:r>
              <a:rPr lang="en-US" i="0" dirty="0"/>
              <a:t> </a:t>
            </a:r>
            <a:r>
              <a:rPr lang="en-US" i="0" dirty="0" err="1"/>
              <a:t>hasil</a:t>
            </a:r>
            <a:r>
              <a:rPr lang="en-US" i="0" dirty="0"/>
              <a:t> pattern </a:t>
            </a:r>
            <a:r>
              <a:rPr lang="en-US" i="0" dirty="0" err="1"/>
              <a:t>hasil</a:t>
            </a:r>
            <a:r>
              <a:rPr lang="en-US" i="0" dirty="0"/>
              <a:t> training HOG </a:t>
            </a:r>
            <a:r>
              <a:rPr lang="en-US" i="0" dirty="0" err="1"/>
              <a:t>dari</a:t>
            </a:r>
            <a:r>
              <a:rPr lang="en-US" i="0" dirty="0"/>
              <a:t> </a:t>
            </a:r>
            <a:r>
              <a:rPr lang="en-US" i="0" dirty="0" err="1"/>
              <a:t>berbagai</a:t>
            </a:r>
            <a:r>
              <a:rPr lang="en-US" i="0" dirty="0"/>
              <a:t> </a:t>
            </a:r>
            <a:r>
              <a:rPr lang="en-US" i="0" dirty="0" err="1"/>
              <a:t>muka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B3B9B7-2485-E243-9CAC-CE24E8256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033" y="3318864"/>
            <a:ext cx="2578608" cy="25786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8FCC21-4BAF-9548-A0BD-9FCC16C3A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06" y="3318864"/>
            <a:ext cx="25908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24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E97F-C4D5-4549-9285-1F9C86756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968" y="454572"/>
            <a:ext cx="5035769" cy="953814"/>
          </a:xfrm>
        </p:spPr>
        <p:txBody>
          <a:bodyPr/>
          <a:lstStyle/>
          <a:p>
            <a:r>
              <a:rPr lang="en-US" dirty="0"/>
              <a:t>Proposed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7D134-1911-0546-BC0A-32B6829FD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46" y="1751285"/>
            <a:ext cx="4221141" cy="34171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BBABD3-E505-7348-9F00-D26F1E98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968" y="1751284"/>
            <a:ext cx="5339913" cy="4334205"/>
          </a:xfrm>
        </p:spPr>
        <p:txBody>
          <a:bodyPr>
            <a:normAutofit/>
          </a:bodyPr>
          <a:lstStyle/>
          <a:p>
            <a:r>
              <a:rPr lang="en-US" b="1" dirty="0"/>
              <a:t>Step 2: Face Landmarks</a:t>
            </a:r>
            <a:endParaRPr lang="en-US" i="0" dirty="0"/>
          </a:p>
          <a:p>
            <a:pPr lvl="1"/>
            <a:r>
              <a:rPr lang="en-US" i="0" dirty="0"/>
              <a:t>1. Dari </a:t>
            </a:r>
            <a:r>
              <a:rPr lang="en-US" i="0" dirty="0" err="1"/>
              <a:t>kumpulan</a:t>
            </a:r>
            <a:r>
              <a:rPr lang="en-US" i="0" dirty="0"/>
              <a:t> image </a:t>
            </a:r>
            <a:r>
              <a:rPr lang="en-US" i="0" dirty="0" err="1"/>
              <a:t>muka</a:t>
            </a:r>
            <a:r>
              <a:rPr lang="en-US" i="0" dirty="0"/>
              <a:t>, di </a:t>
            </a:r>
            <a:r>
              <a:rPr lang="en-US" i="0" dirty="0" err="1"/>
              <a:t>labelin</a:t>
            </a:r>
            <a:r>
              <a:rPr lang="en-US" i="0" dirty="0"/>
              <a:t> </a:t>
            </a:r>
            <a:r>
              <a:rPr lang="en-US" i="0" dirty="0" err="1"/>
              <a:t>satu</a:t>
            </a:r>
            <a:r>
              <a:rPr lang="en-US" i="0" dirty="0"/>
              <a:t> </a:t>
            </a:r>
            <a:r>
              <a:rPr lang="en-US" i="0" dirty="0" err="1"/>
              <a:t>satu</a:t>
            </a:r>
            <a:r>
              <a:rPr lang="en-US" i="0" dirty="0"/>
              <a:t> </a:t>
            </a:r>
            <a:r>
              <a:rPr lang="en-US" i="0" dirty="0" err="1"/>
              <a:t>kordinat</a:t>
            </a:r>
            <a:r>
              <a:rPr lang="en-US" i="0" dirty="0"/>
              <a:t> </a:t>
            </a:r>
            <a:r>
              <a:rPr lang="en-US" i="0" dirty="0" err="1"/>
              <a:t>x,y</a:t>
            </a:r>
            <a:r>
              <a:rPr lang="en-US" i="0" dirty="0"/>
              <a:t> </a:t>
            </a:r>
            <a:r>
              <a:rPr lang="en-US" i="0" dirty="0" err="1"/>
              <a:t>setiap</a:t>
            </a:r>
            <a:r>
              <a:rPr lang="en-US" i="0" dirty="0"/>
              <a:t> feature </a:t>
            </a:r>
            <a:r>
              <a:rPr lang="en-US" i="0" dirty="0" err="1"/>
              <a:t>muka</a:t>
            </a:r>
            <a:r>
              <a:rPr lang="en-US" i="0" dirty="0"/>
              <a:t> </a:t>
            </a:r>
            <a:r>
              <a:rPr lang="en-US" i="0" dirty="0" err="1"/>
              <a:t>secara</a:t>
            </a:r>
            <a:r>
              <a:rPr lang="en-US" i="0" dirty="0"/>
              <a:t> manual </a:t>
            </a:r>
          </a:p>
          <a:p>
            <a:pPr lvl="1"/>
            <a:r>
              <a:rPr lang="en-US" i="0" dirty="0"/>
              <a:t>2. </a:t>
            </a:r>
            <a:r>
              <a:rPr lang="en-US" i="0" dirty="0" err="1"/>
              <a:t>Dihitung</a:t>
            </a:r>
            <a:r>
              <a:rPr lang="en-US" i="0" dirty="0"/>
              <a:t> </a:t>
            </a:r>
            <a:r>
              <a:rPr lang="en-US" i="0" dirty="0" err="1"/>
              <a:t>probabilitas</a:t>
            </a:r>
            <a:r>
              <a:rPr lang="en-US" i="0" dirty="0"/>
              <a:t> </a:t>
            </a:r>
            <a:r>
              <a:rPr lang="en-US" i="0" dirty="0" err="1"/>
              <a:t>jarak</a:t>
            </a:r>
            <a:r>
              <a:rPr lang="en-US" i="0" dirty="0"/>
              <a:t> </a:t>
            </a:r>
            <a:r>
              <a:rPr lang="en-US" i="0" dirty="0" err="1"/>
              <a:t>antara</a:t>
            </a:r>
            <a:r>
              <a:rPr lang="en-US" i="0" dirty="0"/>
              <a:t> </a:t>
            </a:r>
            <a:r>
              <a:rPr lang="en-US" i="0" dirty="0" err="1"/>
              <a:t>fitur</a:t>
            </a:r>
            <a:r>
              <a:rPr lang="en-US" i="0" dirty="0"/>
              <a:t> </a:t>
            </a:r>
          </a:p>
          <a:p>
            <a:pPr lvl="1"/>
            <a:r>
              <a:rPr lang="en-US" i="0" dirty="0"/>
              <a:t>3. Dari data </a:t>
            </a:r>
            <a:r>
              <a:rPr lang="en-US" i="0" dirty="0" err="1"/>
              <a:t>ini</a:t>
            </a:r>
            <a:r>
              <a:rPr lang="en-US" i="0" dirty="0"/>
              <a:t> </a:t>
            </a:r>
            <a:r>
              <a:rPr lang="en-US" i="0" dirty="0" err="1"/>
              <a:t>ditrained</a:t>
            </a:r>
            <a:r>
              <a:rPr lang="en-US" i="0" dirty="0"/>
              <a:t> </a:t>
            </a:r>
            <a:r>
              <a:rPr lang="en-US" i="0" dirty="0" err="1"/>
              <a:t>lah</a:t>
            </a:r>
            <a:r>
              <a:rPr lang="en-US" i="0" dirty="0"/>
              <a:t> regression tree </a:t>
            </a:r>
            <a:r>
              <a:rPr lang="en-US" i="0" dirty="0" err="1"/>
              <a:t>untuk</a:t>
            </a:r>
            <a:r>
              <a:rPr lang="en-US" i="0" dirty="0"/>
              <a:t> </a:t>
            </a:r>
            <a:r>
              <a:rPr lang="en-US" i="0" dirty="0" err="1"/>
              <a:t>bisa</a:t>
            </a:r>
            <a:r>
              <a:rPr lang="en-US" i="0" dirty="0"/>
              <a:t> </a:t>
            </a:r>
            <a:r>
              <a:rPr lang="en-US" i="0" dirty="0" err="1"/>
              <a:t>langsung</a:t>
            </a:r>
            <a:r>
              <a:rPr lang="en-US" i="0" dirty="0"/>
              <a:t> detect </a:t>
            </a:r>
            <a:r>
              <a:rPr lang="en-US" i="0" dirty="0" err="1"/>
              <a:t>posisi</a:t>
            </a:r>
            <a:r>
              <a:rPr lang="en-US" i="0" dirty="0"/>
              <a:t> face landmark</a:t>
            </a:r>
          </a:p>
          <a:p>
            <a:pPr lvl="1"/>
            <a:r>
              <a:rPr lang="en-US" i="0" dirty="0"/>
              <a:t>4. </a:t>
            </a:r>
            <a:r>
              <a:rPr lang="en-US" i="0" dirty="0" err="1"/>
              <a:t>hasil</a:t>
            </a:r>
            <a:r>
              <a:rPr lang="en-US" i="0" dirty="0"/>
              <a:t> training yang </a:t>
            </a:r>
            <a:r>
              <a:rPr lang="en-US" i="0" dirty="0" err="1"/>
              <a:t>dipake</a:t>
            </a:r>
            <a:r>
              <a:rPr lang="en-US" i="0" dirty="0"/>
              <a:t> </a:t>
            </a:r>
            <a:r>
              <a:rPr lang="en-US" i="0" dirty="0" err="1"/>
              <a:t>sama</a:t>
            </a:r>
            <a:r>
              <a:rPr lang="en-US" i="0" dirty="0"/>
              <a:t> library </a:t>
            </a:r>
            <a:r>
              <a:rPr lang="en-US" i="0" dirty="0" err="1"/>
              <a:t>face_recognition</a:t>
            </a:r>
            <a:r>
              <a:rPr lang="en-US" i="0" dirty="0"/>
              <a:t> </a:t>
            </a:r>
            <a:r>
              <a:rPr lang="en-US" i="0" dirty="0" err="1"/>
              <a:t>adalah</a:t>
            </a:r>
            <a:r>
              <a:rPr lang="en-US" i="0" dirty="0"/>
              <a:t> face landmark 68 </a:t>
            </a:r>
            <a:r>
              <a:rPr lang="en-US" i="0" dirty="0" err="1"/>
              <a:t>titik</a:t>
            </a:r>
            <a:endParaRPr lang="en-US" i="0" dirty="0"/>
          </a:p>
          <a:p>
            <a:pPr marL="530352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70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97673"/>
          </a:xfrm>
        </p:spPr>
        <p:txBody>
          <a:bodyPr>
            <a:normAutofit/>
          </a:bodyPr>
          <a:lstStyle/>
          <a:p>
            <a:r>
              <a:rPr lang="en-US" sz="4000" dirty="0"/>
              <a:t>Proposed </a:t>
            </a:r>
            <a:r>
              <a:rPr lang="en-US" sz="4000"/>
              <a:t>Method </a:t>
            </a:r>
            <a:endParaRPr lang="en-US" sz="1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69173"/>
            <a:ext cx="9601200" cy="3581400"/>
          </a:xfrm>
        </p:spPr>
        <p:txBody>
          <a:bodyPr>
            <a:normAutofit/>
          </a:bodyPr>
          <a:lstStyle/>
          <a:p>
            <a:r>
              <a:rPr lang="en-US" b="1" dirty="0"/>
              <a:t>Step 2: Face Landmarks</a:t>
            </a:r>
            <a:endParaRPr lang="en-US" i="0" dirty="0"/>
          </a:p>
          <a:p>
            <a:pPr lvl="1"/>
            <a:r>
              <a:rPr lang="en-US" i="0" dirty="0"/>
              <a:t>5.  </a:t>
            </a:r>
            <a:r>
              <a:rPr lang="en-US" i="0" dirty="0" err="1"/>
              <a:t>pada</a:t>
            </a:r>
            <a:r>
              <a:rPr lang="en-US" i="0" dirty="0"/>
              <a:t> program </a:t>
            </a:r>
            <a:r>
              <a:rPr lang="en-US" i="0" dirty="0" err="1"/>
              <a:t>ini</a:t>
            </a:r>
            <a:r>
              <a:rPr lang="en-US" i="0" dirty="0"/>
              <a:t> </a:t>
            </a:r>
            <a:r>
              <a:rPr lang="en-US" i="0" dirty="0" err="1"/>
              <a:t>setelah</a:t>
            </a:r>
            <a:r>
              <a:rPr lang="en-US" i="0" dirty="0"/>
              <a:t> </a:t>
            </a:r>
            <a:r>
              <a:rPr lang="en-US" i="0" dirty="0" err="1"/>
              <a:t>berhasil</a:t>
            </a:r>
            <a:r>
              <a:rPr lang="en-US" i="0" dirty="0"/>
              <a:t> </a:t>
            </a:r>
            <a:r>
              <a:rPr lang="en-US" i="0" dirty="0" err="1"/>
              <a:t>menemukan</a:t>
            </a:r>
            <a:r>
              <a:rPr lang="en-US" i="0" dirty="0"/>
              <a:t> face </a:t>
            </a:r>
            <a:r>
              <a:rPr lang="en-US" i="0" dirty="0" err="1"/>
              <a:t>pada</a:t>
            </a:r>
            <a:r>
              <a:rPr lang="en-US" i="0" dirty="0"/>
              <a:t> image, </a:t>
            </a:r>
            <a:r>
              <a:rPr lang="en-US" i="0" dirty="0" err="1"/>
              <a:t>saya</a:t>
            </a:r>
            <a:r>
              <a:rPr lang="en-US" i="0" dirty="0"/>
              <a:t> apply facial landmark detector, </a:t>
            </a:r>
            <a:r>
              <a:rPr lang="en-US" i="0" dirty="0" err="1"/>
              <a:t>untuk</a:t>
            </a:r>
            <a:r>
              <a:rPr lang="en-US" i="0" dirty="0"/>
              <a:t> </a:t>
            </a:r>
            <a:r>
              <a:rPr lang="en-US" i="0" dirty="0" err="1"/>
              <a:t>mendapatkan</a:t>
            </a:r>
            <a:r>
              <a:rPr lang="en-US" i="0" dirty="0"/>
              <a:t> </a:t>
            </a:r>
            <a:r>
              <a:rPr lang="en-US" i="0" dirty="0" err="1"/>
              <a:t>kordinat</a:t>
            </a:r>
            <a:r>
              <a:rPr lang="en-US" i="0" dirty="0"/>
              <a:t> (x, y) </a:t>
            </a:r>
            <a:r>
              <a:rPr lang="en-US" i="0" dirty="0" err="1"/>
              <a:t>setiap</a:t>
            </a:r>
            <a:r>
              <a:rPr lang="en-US" i="0" dirty="0"/>
              <a:t> landmarks di </a:t>
            </a:r>
            <a:r>
              <a:rPr lang="en-US" i="0" dirty="0" err="1"/>
              <a:t>wajah</a:t>
            </a:r>
            <a:r>
              <a:rPr lang="en-US" i="0" dirty="0"/>
              <a:t>, </a:t>
            </a:r>
            <a:r>
              <a:rPr lang="en-US" i="0" dirty="0" err="1"/>
              <a:t>lalu</a:t>
            </a:r>
            <a:r>
              <a:rPr lang="en-US" i="0" dirty="0"/>
              <a:t> </a:t>
            </a:r>
            <a:r>
              <a:rPr lang="en-US" i="0" dirty="0" err="1"/>
              <a:t>ambil</a:t>
            </a:r>
            <a:r>
              <a:rPr lang="en-US" i="0" dirty="0"/>
              <a:t> </a:t>
            </a:r>
            <a:r>
              <a:rPr lang="en-US" i="0" dirty="0" err="1"/>
              <a:t>bagian</a:t>
            </a:r>
            <a:r>
              <a:rPr lang="en-US" i="0" dirty="0"/>
              <a:t> </a:t>
            </a:r>
            <a:r>
              <a:rPr lang="en-US" i="0" dirty="0" err="1"/>
              <a:t>lipsnya</a:t>
            </a:r>
            <a:endParaRPr lang="en-US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26A25-5792-C74A-B433-A0F3203E9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27" y="3721528"/>
            <a:ext cx="9596673" cy="35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29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97673"/>
          </a:xfrm>
        </p:spPr>
        <p:txBody>
          <a:bodyPr/>
          <a:lstStyle/>
          <a:p>
            <a:r>
              <a:rPr lang="en-US" dirty="0"/>
              <a:t>Proposed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83473"/>
            <a:ext cx="9601200" cy="3581400"/>
          </a:xfrm>
        </p:spPr>
        <p:txBody>
          <a:bodyPr>
            <a:normAutofit/>
          </a:bodyPr>
          <a:lstStyle/>
          <a:p>
            <a:r>
              <a:rPr lang="en-US" b="1" dirty="0"/>
              <a:t>Step 3: Draw Lipstick</a:t>
            </a:r>
          </a:p>
          <a:p>
            <a:pPr lvl="1"/>
            <a:r>
              <a:rPr lang="en-US" i="0" dirty="0" err="1"/>
              <a:t>Dengan</a:t>
            </a:r>
            <a:r>
              <a:rPr lang="en-US" i="0" dirty="0"/>
              <a:t> </a:t>
            </a:r>
            <a:r>
              <a:rPr lang="en-US" i="0" dirty="0" err="1"/>
              <a:t>titik</a:t>
            </a:r>
            <a:r>
              <a:rPr lang="en-US" i="0" dirty="0"/>
              <a:t> </a:t>
            </a:r>
            <a:r>
              <a:rPr lang="en-US" i="0" dirty="0" err="1"/>
              <a:t>dari</a:t>
            </a:r>
            <a:r>
              <a:rPr lang="en-US" i="0" dirty="0"/>
              <a:t> face landmarks </a:t>
            </a:r>
            <a:r>
              <a:rPr lang="en-US" i="0" dirty="0" err="1"/>
              <a:t>kita</a:t>
            </a:r>
            <a:r>
              <a:rPr lang="en-US" i="0" dirty="0"/>
              <a:t> </a:t>
            </a:r>
            <a:r>
              <a:rPr lang="en-US" i="0" dirty="0" err="1"/>
              <a:t>tahu</a:t>
            </a:r>
            <a:r>
              <a:rPr lang="en-US" i="0" dirty="0"/>
              <a:t> yang mana yang </a:t>
            </a:r>
            <a:r>
              <a:rPr lang="en-US" i="0" dirty="0" err="1"/>
              <a:t>menggambarkan</a:t>
            </a:r>
            <a:r>
              <a:rPr lang="en-US" i="0" dirty="0"/>
              <a:t> </a:t>
            </a:r>
            <a:r>
              <a:rPr lang="en-US" i="0" dirty="0" err="1"/>
              <a:t>bibir</a:t>
            </a:r>
            <a:r>
              <a:rPr lang="en-US" i="0" dirty="0"/>
              <a:t>, </a:t>
            </a:r>
            <a:r>
              <a:rPr lang="en-US" i="0" dirty="0" err="1"/>
              <a:t>dari</a:t>
            </a:r>
            <a:r>
              <a:rPr lang="en-US" i="0" dirty="0"/>
              <a:t> </a:t>
            </a:r>
            <a:r>
              <a:rPr lang="en-US" i="0" dirty="0" err="1"/>
              <a:t>titik</a:t>
            </a:r>
            <a:r>
              <a:rPr lang="en-US" i="0" dirty="0"/>
              <a:t> </a:t>
            </a:r>
            <a:r>
              <a:rPr lang="en-US" i="0" dirty="0" err="1"/>
              <a:t>dibibir</a:t>
            </a:r>
            <a:r>
              <a:rPr lang="en-US" i="0" dirty="0"/>
              <a:t> </a:t>
            </a:r>
            <a:r>
              <a:rPr lang="en-US" i="0" dirty="0" err="1"/>
              <a:t>tersebut</a:t>
            </a:r>
            <a:r>
              <a:rPr lang="en-US" i="0" dirty="0"/>
              <a:t> di </a:t>
            </a:r>
            <a:r>
              <a:rPr lang="en-US" i="0" dirty="0" err="1"/>
              <a:t>gambarkan</a:t>
            </a:r>
            <a:r>
              <a:rPr lang="en-US" i="0" dirty="0"/>
              <a:t> </a:t>
            </a:r>
            <a:r>
              <a:rPr lang="en-US" i="0" dirty="0" err="1"/>
              <a:t>lah</a:t>
            </a:r>
            <a:r>
              <a:rPr lang="en-US" i="0" dirty="0"/>
              <a:t> </a:t>
            </a:r>
            <a:r>
              <a:rPr lang="en-US" i="0" dirty="0" err="1"/>
              <a:t>warna</a:t>
            </a:r>
            <a:r>
              <a:rPr lang="en-US" i="0" dirty="0"/>
              <a:t> lipstick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30F63D-60BA-134D-86EE-D79B2CD3E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4" y="4114800"/>
            <a:ext cx="3791930" cy="1050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E71E8D-2DAC-E443-882B-9556DA7B9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125" y="4114800"/>
            <a:ext cx="3435096" cy="10515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A20EACA4-C2DD-E74A-9A99-09E9E6D85DA3}"/>
              </a:ext>
            </a:extLst>
          </p:cNvPr>
          <p:cNvSpPr/>
          <p:nvPr/>
        </p:nvSpPr>
        <p:spPr>
          <a:xfrm>
            <a:off x="5339644" y="4278489"/>
            <a:ext cx="1388534" cy="774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29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97673"/>
          </a:xfrm>
        </p:spPr>
        <p:txBody>
          <a:bodyPr/>
          <a:lstStyle/>
          <a:p>
            <a:r>
              <a:rPr lang="en-US" dirty="0"/>
              <a:t>Proposed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83473"/>
            <a:ext cx="9601200" cy="3581400"/>
          </a:xfrm>
        </p:spPr>
        <p:txBody>
          <a:bodyPr>
            <a:normAutofit/>
          </a:bodyPr>
          <a:lstStyle/>
          <a:p>
            <a:r>
              <a:rPr lang="en-US" b="1" dirty="0"/>
              <a:t>Step 4: GUI</a:t>
            </a:r>
          </a:p>
          <a:p>
            <a:pPr lvl="1"/>
            <a:r>
              <a:rPr lang="en-US" i="0" dirty="0" err="1"/>
              <a:t>Menggunakan</a:t>
            </a:r>
            <a:r>
              <a:rPr lang="en-US" i="0" dirty="0"/>
              <a:t> PyQt5</a:t>
            </a:r>
          </a:p>
          <a:p>
            <a:pPr lvl="1"/>
            <a:r>
              <a:rPr lang="en-US" i="0" dirty="0" err="1"/>
              <a:t>Untuk</a:t>
            </a:r>
            <a:r>
              <a:rPr lang="en-US" i="0" dirty="0"/>
              <a:t> </a:t>
            </a:r>
            <a:r>
              <a:rPr lang="en-US" i="0" dirty="0" err="1"/>
              <a:t>warna</a:t>
            </a:r>
            <a:r>
              <a:rPr lang="en-US" i="0" dirty="0"/>
              <a:t> Lipstick (</a:t>
            </a:r>
            <a:r>
              <a:rPr lang="en-US" i="0" dirty="0" err="1"/>
              <a:t>rgb</a:t>
            </a:r>
            <a:r>
              <a:rPr lang="en-US" i="0" dirty="0"/>
              <a:t> value </a:t>
            </a:r>
            <a:r>
              <a:rPr lang="en-US" i="0" dirty="0" err="1"/>
              <a:t>diambil</a:t>
            </a:r>
            <a:r>
              <a:rPr lang="en-US" i="0" dirty="0"/>
              <a:t> </a:t>
            </a:r>
            <a:r>
              <a:rPr lang="en-US" i="0" dirty="0" err="1"/>
              <a:t>dari</a:t>
            </a:r>
            <a:r>
              <a:rPr lang="en-US" i="0" dirty="0"/>
              <a:t> color picker </a:t>
            </a:r>
            <a:r>
              <a:rPr lang="en-US" i="0" dirty="0" err="1"/>
              <a:t>yg</a:t>
            </a:r>
            <a:r>
              <a:rPr lang="en-US" i="0" dirty="0"/>
              <a:t> </a:t>
            </a:r>
            <a:r>
              <a:rPr lang="en-US" i="0" dirty="0" err="1"/>
              <a:t>akan</a:t>
            </a:r>
            <a:r>
              <a:rPr lang="en-US" i="0" dirty="0"/>
              <a:t> </a:t>
            </a:r>
            <a:r>
              <a:rPr lang="en-US" i="0" dirty="0" err="1"/>
              <a:t>keluar</a:t>
            </a:r>
            <a:r>
              <a:rPr lang="en-US" i="0" dirty="0"/>
              <a:t> </a:t>
            </a:r>
            <a:r>
              <a:rPr lang="en-US" i="0" dirty="0" err="1"/>
              <a:t>apabila</a:t>
            </a:r>
            <a:r>
              <a:rPr lang="en-US" i="0" dirty="0"/>
              <a:t> </a:t>
            </a:r>
            <a:r>
              <a:rPr lang="en-US" i="0" dirty="0" err="1"/>
              <a:t>menklik</a:t>
            </a:r>
            <a:r>
              <a:rPr lang="en-US" i="0" dirty="0"/>
              <a:t> </a:t>
            </a:r>
            <a:r>
              <a:rPr lang="en-US" i="0" dirty="0" err="1"/>
              <a:t>tombol</a:t>
            </a:r>
            <a:r>
              <a:rPr lang="en-US" i="0" dirty="0"/>
              <a:t> ‘Lipstick Color’, </a:t>
            </a:r>
            <a:r>
              <a:rPr lang="en-US" i="0" dirty="0" err="1"/>
              <a:t>sedangkan</a:t>
            </a:r>
            <a:r>
              <a:rPr lang="en-US" i="0" dirty="0"/>
              <a:t> </a:t>
            </a:r>
            <a:r>
              <a:rPr lang="en-US" i="0" dirty="0" err="1"/>
              <a:t>untuk</a:t>
            </a:r>
            <a:r>
              <a:rPr lang="en-US" i="0" dirty="0"/>
              <a:t> opacity </a:t>
            </a:r>
            <a:r>
              <a:rPr lang="en-US" i="0" dirty="0" err="1"/>
              <a:t>atau</a:t>
            </a:r>
            <a:r>
              <a:rPr lang="en-US" i="0" dirty="0"/>
              <a:t> alpha </a:t>
            </a:r>
            <a:r>
              <a:rPr lang="en-US" i="0" dirty="0" err="1"/>
              <a:t>diambil</a:t>
            </a:r>
            <a:r>
              <a:rPr lang="en-US" i="0" dirty="0"/>
              <a:t> </a:t>
            </a:r>
            <a:r>
              <a:rPr lang="en-US" i="0" dirty="0" err="1"/>
              <a:t>dari</a:t>
            </a:r>
            <a:r>
              <a:rPr lang="en-US" i="0" dirty="0"/>
              <a:t> brand lipstick yang </a:t>
            </a:r>
            <a:r>
              <a:rPr lang="en-US" i="0" dirty="0" err="1"/>
              <a:t>dipilih</a:t>
            </a:r>
            <a:r>
              <a:rPr lang="en-US" i="0" dirty="0"/>
              <a:t>)</a:t>
            </a:r>
          </a:p>
          <a:p>
            <a:pPr lvl="1"/>
            <a:r>
              <a:rPr lang="en-US" i="0" dirty="0" err="1"/>
              <a:t>Untuk</a:t>
            </a:r>
            <a:r>
              <a:rPr lang="en-US" i="0" dirty="0"/>
              <a:t> </a:t>
            </a:r>
            <a:r>
              <a:rPr lang="en-US" i="0" dirty="0" err="1"/>
              <a:t>cara</a:t>
            </a:r>
            <a:r>
              <a:rPr lang="en-US" i="0" dirty="0"/>
              <a:t> </a:t>
            </a:r>
            <a:r>
              <a:rPr lang="en-US" i="0" dirty="0" err="1"/>
              <a:t>pemakaian</a:t>
            </a:r>
            <a:r>
              <a:rPr lang="en-US" i="0" dirty="0"/>
              <a:t> </a:t>
            </a:r>
            <a:r>
              <a:rPr lang="en-US" i="0" dirty="0" err="1"/>
              <a:t>akan</a:t>
            </a:r>
            <a:r>
              <a:rPr lang="en-US" i="0" dirty="0"/>
              <a:t> </a:t>
            </a:r>
            <a:r>
              <a:rPr lang="en-US" i="0" dirty="0" err="1"/>
              <a:t>dijelaskan</a:t>
            </a:r>
            <a:r>
              <a:rPr lang="en-US" i="0" dirty="0"/>
              <a:t> </a:t>
            </a:r>
            <a:r>
              <a:rPr lang="en-US" i="0" dirty="0" err="1"/>
              <a:t>lebih</a:t>
            </a:r>
            <a:r>
              <a:rPr lang="en-US" i="0" dirty="0"/>
              <a:t> </a:t>
            </a:r>
            <a:r>
              <a:rPr lang="en-US" i="0" dirty="0" err="1"/>
              <a:t>lanjut</a:t>
            </a:r>
            <a:r>
              <a:rPr lang="en-US" i="0" dirty="0"/>
              <a:t> </a:t>
            </a:r>
            <a:r>
              <a:rPr lang="en-US" i="0" dirty="0" err="1"/>
              <a:t>pada</a:t>
            </a:r>
            <a:r>
              <a:rPr lang="en-US" i="0" dirty="0"/>
              <a:t> Outline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039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91814"/>
            <a:ext cx="9601200" cy="75917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" name="Demo Virtual Lipstick">
            <a:hlinkClick r:id="" action="ppaction://media"/>
            <a:extLst>
              <a:ext uri="{FF2B5EF4-FFF2-40B4-BE49-F238E27FC236}">
                <a16:creationId xmlns:a16="http://schemas.microsoft.com/office/drawing/2014/main" id="{1F3D576D-2640-504A-B9B5-EC40313259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1" y="971312"/>
            <a:ext cx="10248088" cy="576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6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9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C54693-B9BC-654A-A8F4-F8D2344A7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1612232"/>
          </a:xfrm>
        </p:spPr>
        <p:txBody>
          <a:bodyPr/>
          <a:lstStyle/>
          <a:p>
            <a:r>
              <a:rPr lang="en-US" dirty="0" err="1"/>
              <a:t>Pada</a:t>
            </a:r>
            <a:r>
              <a:rPr lang="en-US" dirty="0"/>
              <a:t> project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virtual lipstick,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tampak</a:t>
            </a:r>
            <a:r>
              <a:rPr lang="en-US" dirty="0"/>
              <a:t> </a:t>
            </a:r>
            <a:r>
              <a:rPr lang="en-US" dirty="0" err="1"/>
              <a:t>dirinya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ketebalan</a:t>
            </a:r>
            <a:r>
              <a:rPr lang="en-US" dirty="0"/>
              <a:t> lipstick </a:t>
            </a:r>
            <a:r>
              <a:rPr lang="en-US" dirty="0" err="1"/>
              <a:t>tergantung</a:t>
            </a:r>
            <a:r>
              <a:rPr lang="en-US" dirty="0"/>
              <a:t> </a:t>
            </a:r>
            <a:r>
              <a:rPr lang="en-US" dirty="0" err="1"/>
              <a:t>brandnya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mencoba</a:t>
            </a:r>
            <a:r>
              <a:rPr lang="en-US" dirty="0"/>
              <a:t> lipstick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membeli</a:t>
            </a:r>
            <a:r>
              <a:rPr lang="en-US" dirty="0"/>
              <a:t> lipstick yang </a:t>
            </a:r>
            <a:r>
              <a:rPr lang="en-US" dirty="0" err="1"/>
              <a:t>diinginkan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906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2FECA-1801-F54E-A89C-62403E577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823E6-00BA-3E45-94B1-103589354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08FAD-D7B0-834B-A146-3CFE9F0A6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6636">
            <a:off x="9084703" y="390872"/>
            <a:ext cx="1504214" cy="2212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C8EAB6-028A-BB4E-A2A3-4BCB73320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3364" flipH="1">
            <a:off x="1291846" y="4284467"/>
            <a:ext cx="1504214" cy="221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45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Purpose</a:t>
            </a:r>
          </a:p>
          <a:p>
            <a:r>
              <a:rPr lang="en-US" dirty="0"/>
              <a:t>Related Works</a:t>
            </a:r>
          </a:p>
          <a:p>
            <a:r>
              <a:rPr lang="en-US" dirty="0"/>
              <a:t>Proposed Method</a:t>
            </a:r>
          </a:p>
          <a:p>
            <a:r>
              <a:rPr lang="en-US" dirty="0"/>
              <a:t>Demo mid Progress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45966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528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01089"/>
            <a:ext cx="9601200" cy="23275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E-commerce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merajai</a:t>
            </a:r>
            <a:r>
              <a:rPr lang="en-US" dirty="0"/>
              <a:t> </a:t>
            </a:r>
            <a:r>
              <a:rPr lang="en-US" dirty="0" err="1"/>
              <a:t>pasar</a:t>
            </a:r>
            <a:r>
              <a:rPr lang="en-US" dirty="0"/>
              <a:t>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pembelian</a:t>
            </a:r>
            <a:r>
              <a:rPr lang="en-US" dirty="0"/>
              <a:t> lipstick </a:t>
            </a:r>
            <a:r>
              <a:rPr lang="en-US" dirty="0" err="1"/>
              <a:t>khususnya</a:t>
            </a:r>
            <a:r>
              <a:rPr lang="en-US" dirty="0"/>
              <a:t> juga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yang </a:t>
            </a:r>
            <a:r>
              <a:rPr lang="en-US" dirty="0" err="1"/>
              <a:t>dijual</a:t>
            </a:r>
            <a:r>
              <a:rPr lang="en-US" dirty="0"/>
              <a:t> online, </a:t>
            </a:r>
            <a:r>
              <a:rPr lang="en-US" dirty="0" err="1"/>
              <a:t>sayangnya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sekali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membeli</a:t>
            </a:r>
            <a:r>
              <a:rPr lang="en-US" dirty="0"/>
              <a:t> online lipstick yang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yang </a:t>
            </a:r>
            <a:r>
              <a:rPr lang="en-US" dirty="0" err="1"/>
              <a:t>diinginkan</a:t>
            </a:r>
            <a:r>
              <a:rPr lang="en-US" dirty="0"/>
              <a:t>. </a:t>
            </a:r>
            <a:r>
              <a:rPr lang="en-US" dirty="0" err="1"/>
              <a:t>Bahkan</a:t>
            </a:r>
            <a:r>
              <a:rPr lang="en-US" dirty="0"/>
              <a:t> </a:t>
            </a: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beli</a:t>
            </a:r>
            <a:r>
              <a:rPr lang="en-US" dirty="0"/>
              <a:t> di mall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mencoba</a:t>
            </a:r>
            <a:r>
              <a:rPr lang="en-US" dirty="0"/>
              <a:t> tester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diperbolehkan</a:t>
            </a:r>
            <a:r>
              <a:rPr lang="en-US" dirty="0"/>
              <a:t> </a:t>
            </a:r>
            <a:r>
              <a:rPr lang="en-US" dirty="0" err="1"/>
              <a:t>memakainya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di </a:t>
            </a:r>
            <a:r>
              <a:rPr lang="en-US" dirty="0" err="1"/>
              <a:t>bibir</a:t>
            </a:r>
            <a:r>
              <a:rPr lang="en-US" dirty="0"/>
              <a:t> </a:t>
            </a:r>
            <a:r>
              <a:rPr lang="en-US" dirty="0" err="1"/>
              <a:t>melainkan</a:t>
            </a:r>
            <a:r>
              <a:rPr lang="en-US" dirty="0"/>
              <a:t> </a:t>
            </a:r>
            <a:r>
              <a:rPr lang="en-US" dirty="0" err="1"/>
              <a:t>dicoba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warnanya</a:t>
            </a:r>
            <a:r>
              <a:rPr lang="en-US" dirty="0"/>
              <a:t>,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membayangkan</a:t>
            </a:r>
            <a:r>
              <a:rPr lang="en-US" dirty="0"/>
              <a:t> juga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pemakaiannya</a:t>
            </a:r>
            <a:r>
              <a:rPr lang="en-US" dirty="0"/>
              <a:t> di </a:t>
            </a:r>
            <a:r>
              <a:rPr lang="en-US" dirty="0" err="1"/>
              <a:t>bibir</a:t>
            </a:r>
            <a:r>
              <a:rPr lang="en-US" dirty="0"/>
              <a:t>. </a:t>
            </a:r>
            <a:r>
              <a:rPr lang="en-US" dirty="0" err="1"/>
              <a:t>Dengan</a:t>
            </a:r>
            <a:r>
              <a:rPr lang="en-US" dirty="0"/>
              <a:t> Virtual Lipstick, user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Mukanya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Lipsticknya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83D6A-51A9-DF44-9393-3C305FB69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585" y="4136390"/>
            <a:ext cx="3800215" cy="2447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59E3BC-0B7A-6742-903C-72567F5E6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3928618"/>
            <a:ext cx="3759539" cy="281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62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5248"/>
          </a:xfrm>
        </p:spPr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1758FA-AF88-5D4D-935B-901622075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49115"/>
            <a:ext cx="9601200" cy="3581400"/>
          </a:xfrm>
        </p:spPr>
        <p:txBody>
          <a:bodyPr/>
          <a:lstStyle/>
          <a:p>
            <a:r>
              <a:rPr lang="en-US" dirty="0"/>
              <a:t> 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i="1" dirty="0"/>
              <a:t>E-commerce</a:t>
            </a:r>
            <a:r>
              <a:rPr lang="en-US" dirty="0"/>
              <a:t> </a:t>
            </a:r>
            <a:r>
              <a:rPr lang="en-US" dirty="0" err="1"/>
              <a:t>kosmetik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i="1" dirty="0"/>
              <a:t>Lipstick</a:t>
            </a:r>
            <a:r>
              <a:rPr lang="en-US" dirty="0"/>
              <a:t> yang </a:t>
            </a:r>
            <a:r>
              <a:rPr lang="en-US" dirty="0" err="1"/>
              <a:t>cocok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pengguna</a:t>
            </a:r>
            <a:endParaRPr lang="en-US" dirty="0"/>
          </a:p>
          <a:p>
            <a:pPr lvl="0" fontAlgn="base"/>
            <a:r>
              <a:rPr lang="en-US" dirty="0" err="1"/>
              <a:t>Memajukan</a:t>
            </a:r>
            <a:r>
              <a:rPr lang="en-US" dirty="0"/>
              <a:t> </a:t>
            </a:r>
            <a:r>
              <a:rPr lang="en-US" i="1" dirty="0"/>
              <a:t>brand</a:t>
            </a:r>
            <a:r>
              <a:rPr lang="en-US" dirty="0"/>
              <a:t> </a:t>
            </a:r>
            <a:r>
              <a:rPr lang="en-US" dirty="0" err="1"/>
              <a:t>kosmetik</a:t>
            </a:r>
            <a:r>
              <a:rPr lang="en-US" dirty="0"/>
              <a:t> Indonesia</a:t>
            </a:r>
          </a:p>
          <a:p>
            <a:pPr lvl="0" fontAlgn="base"/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i="1" dirty="0"/>
              <a:t>brand </a:t>
            </a:r>
            <a:r>
              <a:rPr lang="en-US" dirty="0" err="1"/>
              <a:t>kosemetik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menjual</a:t>
            </a:r>
            <a:r>
              <a:rPr lang="en-US" dirty="0"/>
              <a:t> </a:t>
            </a:r>
            <a:r>
              <a:rPr lang="en-US" dirty="0" err="1"/>
              <a:t>produknya</a:t>
            </a:r>
            <a:endParaRPr lang="en-US" dirty="0"/>
          </a:p>
          <a:p>
            <a:pPr lvl="0" fontAlgn="base"/>
            <a:r>
              <a:rPr lang="en-US" dirty="0" err="1"/>
              <a:t>Memajukan</a:t>
            </a:r>
            <a:r>
              <a:rPr lang="en-US" dirty="0"/>
              <a:t> </a:t>
            </a:r>
            <a:r>
              <a:rPr lang="en-US" i="1" dirty="0"/>
              <a:t>E-commerce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i="1" dirty="0"/>
              <a:t>Start-up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Indonesia</a:t>
            </a:r>
          </a:p>
          <a:p>
            <a:pPr lvl="0" fontAlgn="base"/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pemerintah</a:t>
            </a:r>
            <a:r>
              <a:rPr lang="en-US" dirty="0"/>
              <a:t> di </a:t>
            </a:r>
            <a:r>
              <a:rPr lang="en-US" dirty="0" err="1"/>
              <a:t>bidang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 </a:t>
            </a:r>
            <a:r>
              <a:rPr lang="en-US" dirty="0" err="1"/>
              <a:t>Kreatif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133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Digital Makeup Face Generation  - </a:t>
            </a:r>
            <a:r>
              <a:rPr lang="en-US" dirty="0" err="1"/>
              <a:t>Wut</a:t>
            </a:r>
            <a:r>
              <a:rPr lang="en-US" dirty="0"/>
              <a:t> Yee </a:t>
            </a:r>
            <a:r>
              <a:rPr lang="en-US" dirty="0" err="1"/>
              <a:t>Oo</a:t>
            </a:r>
            <a:r>
              <a:rPr lang="en-US" dirty="0"/>
              <a:t> Mechanical Engineering Stanford University </a:t>
            </a:r>
          </a:p>
          <a:p>
            <a:pPr marL="0" indent="0">
              <a:buNone/>
            </a:pPr>
            <a:r>
              <a:rPr lang="en-US" dirty="0"/>
              <a:t>Make up </a:t>
            </a:r>
            <a:r>
              <a:rPr lang="en-US" dirty="0" err="1"/>
              <a:t>Transfering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https://web.stanford.edu/class/ee368/Project_Autumn_1516/Reports/Oo.pdf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7C2CD-2C3F-0A43-B7BD-02C4CE064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913" y="4022109"/>
            <a:ext cx="4420457" cy="246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91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Make Up by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D5DBB-AFCE-8242-9D50-EF59F82485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7280" r="1955" b="24469"/>
          <a:stretch/>
        </p:blipFill>
        <p:spPr>
          <a:xfrm>
            <a:off x="4093535" y="2286000"/>
            <a:ext cx="4688958" cy="797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D33414-C2F1-6C41-AD02-ECDA012FE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050" y="3197742"/>
            <a:ext cx="5721927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76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D3F3D1-0B4D-D64A-948D-36F8EA60E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42" y="381001"/>
            <a:ext cx="4818992" cy="89767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Proposed Method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F1FD0D-8509-7147-A023-0CA30A369B9B}"/>
              </a:ext>
            </a:extLst>
          </p:cNvPr>
          <p:cNvSpPr txBox="1">
            <a:spLocks/>
          </p:cNvSpPr>
          <p:nvPr/>
        </p:nvSpPr>
        <p:spPr>
          <a:xfrm>
            <a:off x="436180" y="1692166"/>
            <a:ext cx="4177862" cy="40402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Step 1: Finding the face</a:t>
            </a:r>
          </a:p>
          <a:p>
            <a:pPr lvl="1"/>
            <a:r>
              <a:rPr lang="en-US" i="0" dirty="0">
                <a:solidFill>
                  <a:schemeClr val="bg1"/>
                </a:solidFill>
              </a:rPr>
              <a:t>Kita </a:t>
            </a:r>
            <a:r>
              <a:rPr lang="en-US" i="0" dirty="0" err="1">
                <a:solidFill>
                  <a:schemeClr val="bg1"/>
                </a:solidFill>
              </a:rPr>
              <a:t>perlu</a:t>
            </a:r>
            <a:r>
              <a:rPr lang="en-US" i="0" dirty="0">
                <a:solidFill>
                  <a:schemeClr val="bg1"/>
                </a:solidFill>
              </a:rPr>
              <a:t> </a:t>
            </a:r>
            <a:r>
              <a:rPr lang="en-US" i="0" dirty="0" err="1">
                <a:solidFill>
                  <a:schemeClr val="bg1"/>
                </a:solidFill>
              </a:rPr>
              <a:t>mendetect</a:t>
            </a:r>
            <a:r>
              <a:rPr lang="en-US" i="0" dirty="0">
                <a:solidFill>
                  <a:schemeClr val="bg1"/>
                </a:solidFill>
              </a:rPr>
              <a:t> </a:t>
            </a:r>
            <a:r>
              <a:rPr lang="en-US" i="0" dirty="0" err="1">
                <a:solidFill>
                  <a:schemeClr val="bg1"/>
                </a:solidFill>
              </a:rPr>
              <a:t>dimana</a:t>
            </a:r>
            <a:r>
              <a:rPr lang="en-US" i="0" dirty="0">
                <a:solidFill>
                  <a:schemeClr val="bg1"/>
                </a:solidFill>
              </a:rPr>
              <a:t> face </a:t>
            </a:r>
            <a:r>
              <a:rPr lang="en-US" i="0" dirty="0" err="1">
                <a:solidFill>
                  <a:schemeClr val="bg1"/>
                </a:solidFill>
              </a:rPr>
              <a:t>berada</a:t>
            </a:r>
            <a:r>
              <a:rPr lang="en-US" i="0" dirty="0">
                <a:solidFill>
                  <a:schemeClr val="bg1"/>
                </a:solidFill>
              </a:rPr>
              <a:t> </a:t>
            </a:r>
            <a:r>
              <a:rPr lang="en-US" i="0" dirty="0" err="1">
                <a:solidFill>
                  <a:schemeClr val="bg1"/>
                </a:solidFill>
              </a:rPr>
              <a:t>dengan</a:t>
            </a:r>
            <a:r>
              <a:rPr lang="en-US" i="0" dirty="0">
                <a:solidFill>
                  <a:schemeClr val="bg1"/>
                </a:solidFill>
              </a:rPr>
              <a:t> </a:t>
            </a:r>
            <a:r>
              <a:rPr lang="en-US" i="0" dirty="0" err="1">
                <a:solidFill>
                  <a:schemeClr val="bg1"/>
                </a:solidFill>
              </a:rPr>
              <a:t>menggunakan</a:t>
            </a:r>
            <a:r>
              <a:rPr lang="en-US" i="0" dirty="0">
                <a:solidFill>
                  <a:schemeClr val="bg1"/>
                </a:solidFill>
              </a:rPr>
              <a:t> HOG(Histogram of Oriented Gradients)</a:t>
            </a:r>
          </a:p>
          <a:p>
            <a:pPr marL="530352" lvl="1" indent="0">
              <a:buNone/>
            </a:pPr>
            <a:r>
              <a:rPr lang="en-US" i="0" dirty="0">
                <a:solidFill>
                  <a:schemeClr val="bg1"/>
                </a:solidFill>
              </a:rPr>
              <a:t>1.  Greyscale in </a:t>
            </a:r>
            <a:r>
              <a:rPr lang="en-US" i="0" dirty="0" err="1">
                <a:solidFill>
                  <a:schemeClr val="bg1"/>
                </a:solidFill>
              </a:rPr>
              <a:t>fotonya</a:t>
            </a:r>
            <a:endParaRPr lang="en-US" i="0" dirty="0">
              <a:solidFill>
                <a:schemeClr val="bg1"/>
              </a:solidFill>
            </a:endParaRPr>
          </a:p>
          <a:p>
            <a:pPr marL="530352" lvl="1" indent="0">
              <a:buNone/>
            </a:pPr>
            <a:r>
              <a:rPr lang="en-US" i="0" dirty="0">
                <a:solidFill>
                  <a:schemeClr val="bg1"/>
                </a:solidFill>
              </a:rPr>
              <a:t>2.  </a:t>
            </a:r>
            <a:r>
              <a:rPr lang="en-US" i="0" dirty="0" err="1">
                <a:solidFill>
                  <a:schemeClr val="bg1"/>
                </a:solidFill>
              </a:rPr>
              <a:t>Cek</a:t>
            </a:r>
            <a:r>
              <a:rPr lang="en-US" i="0" dirty="0">
                <a:solidFill>
                  <a:schemeClr val="bg1"/>
                </a:solidFill>
              </a:rPr>
              <a:t> </a:t>
            </a:r>
            <a:r>
              <a:rPr lang="en-US" i="0" dirty="0" err="1">
                <a:solidFill>
                  <a:schemeClr val="bg1"/>
                </a:solidFill>
              </a:rPr>
              <a:t>semua</a:t>
            </a:r>
            <a:r>
              <a:rPr lang="en-US" i="0" dirty="0">
                <a:solidFill>
                  <a:schemeClr val="bg1"/>
                </a:solidFill>
              </a:rPr>
              <a:t> pixel </a:t>
            </a:r>
            <a:r>
              <a:rPr lang="en-US" i="0" dirty="0" err="1">
                <a:solidFill>
                  <a:schemeClr val="bg1"/>
                </a:solidFill>
              </a:rPr>
              <a:t>dan</a:t>
            </a:r>
            <a:r>
              <a:rPr lang="en-US" i="0" dirty="0">
                <a:solidFill>
                  <a:schemeClr val="bg1"/>
                </a:solidFill>
              </a:rPr>
              <a:t> </a:t>
            </a:r>
            <a:r>
              <a:rPr lang="en-US" i="0" dirty="0" err="1">
                <a:solidFill>
                  <a:schemeClr val="bg1"/>
                </a:solidFill>
              </a:rPr>
              <a:t>cek</a:t>
            </a:r>
            <a:r>
              <a:rPr lang="en-US" i="0" dirty="0">
                <a:solidFill>
                  <a:schemeClr val="bg1"/>
                </a:solidFill>
              </a:rPr>
              <a:t> </a:t>
            </a:r>
            <a:r>
              <a:rPr lang="en-US" i="0" dirty="0" err="1">
                <a:solidFill>
                  <a:schemeClr val="bg1"/>
                </a:solidFill>
              </a:rPr>
              <a:t>seberapa</a:t>
            </a:r>
            <a:r>
              <a:rPr lang="en-US" i="0" dirty="0">
                <a:solidFill>
                  <a:schemeClr val="bg1"/>
                </a:solidFill>
              </a:rPr>
              <a:t> </a:t>
            </a:r>
            <a:r>
              <a:rPr lang="en-US" i="0" dirty="0" err="1">
                <a:solidFill>
                  <a:schemeClr val="bg1"/>
                </a:solidFill>
              </a:rPr>
              <a:t>gelapnya</a:t>
            </a:r>
            <a:r>
              <a:rPr lang="en-US" i="0" dirty="0">
                <a:solidFill>
                  <a:schemeClr val="bg1"/>
                </a:solidFill>
              </a:rPr>
              <a:t> </a:t>
            </a:r>
            <a:r>
              <a:rPr lang="en-US" i="0" dirty="0" err="1">
                <a:solidFill>
                  <a:schemeClr val="bg1"/>
                </a:solidFill>
              </a:rPr>
              <a:t>suatu</a:t>
            </a:r>
            <a:r>
              <a:rPr lang="en-US" i="0" dirty="0">
                <a:solidFill>
                  <a:schemeClr val="bg1"/>
                </a:solidFill>
              </a:rPr>
              <a:t> pixel </a:t>
            </a:r>
            <a:r>
              <a:rPr lang="en-US" i="0" dirty="0" err="1">
                <a:solidFill>
                  <a:schemeClr val="bg1"/>
                </a:solidFill>
              </a:rPr>
              <a:t>dibandingkan</a:t>
            </a:r>
            <a:r>
              <a:rPr lang="en-US" i="0" dirty="0">
                <a:solidFill>
                  <a:schemeClr val="bg1"/>
                </a:solidFill>
              </a:rPr>
              <a:t> pixel2 yang </a:t>
            </a:r>
            <a:r>
              <a:rPr lang="en-US" i="0" dirty="0" err="1">
                <a:solidFill>
                  <a:schemeClr val="bg1"/>
                </a:solidFill>
              </a:rPr>
              <a:t>disekelilingnya</a:t>
            </a:r>
            <a:endParaRPr lang="en-US" i="0" dirty="0">
              <a:solidFill>
                <a:schemeClr val="bg1"/>
              </a:solidFill>
            </a:endParaRPr>
          </a:p>
          <a:p>
            <a:pPr marL="530352" lvl="1" indent="0">
              <a:buNone/>
            </a:pPr>
            <a:r>
              <a:rPr lang="en-US" i="0" dirty="0">
                <a:solidFill>
                  <a:schemeClr val="bg1"/>
                </a:solidFill>
              </a:rPr>
              <a:t>3. </a:t>
            </a:r>
            <a:r>
              <a:rPr lang="en-US" i="0" dirty="0" err="1">
                <a:solidFill>
                  <a:schemeClr val="bg1"/>
                </a:solidFill>
              </a:rPr>
              <a:t>potong</a:t>
            </a:r>
            <a:r>
              <a:rPr lang="en-US" i="0" dirty="0">
                <a:solidFill>
                  <a:schemeClr val="bg1"/>
                </a:solidFill>
              </a:rPr>
              <a:t> image </a:t>
            </a:r>
            <a:r>
              <a:rPr lang="en-US" i="0" dirty="0" err="1">
                <a:solidFill>
                  <a:schemeClr val="bg1"/>
                </a:solidFill>
              </a:rPr>
              <a:t>jadi</a:t>
            </a:r>
            <a:r>
              <a:rPr lang="en-US" i="0" dirty="0">
                <a:solidFill>
                  <a:schemeClr val="bg1"/>
                </a:solidFill>
              </a:rPr>
              <a:t> </a:t>
            </a:r>
            <a:r>
              <a:rPr lang="en-US" i="0" dirty="0" err="1">
                <a:solidFill>
                  <a:schemeClr val="bg1"/>
                </a:solidFill>
              </a:rPr>
              <a:t>kotak-kotak</a:t>
            </a:r>
            <a:r>
              <a:rPr lang="en-US" i="0" dirty="0">
                <a:solidFill>
                  <a:schemeClr val="bg1"/>
                </a:solidFill>
              </a:rPr>
              <a:t> </a:t>
            </a:r>
            <a:r>
              <a:rPr lang="en-US" i="0" dirty="0" err="1">
                <a:solidFill>
                  <a:schemeClr val="bg1"/>
                </a:solidFill>
              </a:rPr>
              <a:t>kecil</a:t>
            </a:r>
            <a:r>
              <a:rPr lang="en-US" i="0" dirty="0">
                <a:solidFill>
                  <a:schemeClr val="bg1"/>
                </a:solidFill>
              </a:rPr>
              <a:t> (16x16pixel)/</a:t>
            </a:r>
            <a:r>
              <a:rPr lang="en-US" i="0" dirty="0" err="1">
                <a:solidFill>
                  <a:schemeClr val="bg1"/>
                </a:solidFill>
              </a:rPr>
              <a:t>kotak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F8CC5-919E-F04D-B7BD-0D09A541C1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 t="7190" r="2453" b="8966"/>
          <a:stretch/>
        </p:blipFill>
        <p:spPr>
          <a:xfrm>
            <a:off x="5559095" y="1866656"/>
            <a:ext cx="6632905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82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97673"/>
          </a:xfrm>
        </p:spPr>
        <p:txBody>
          <a:bodyPr/>
          <a:lstStyle/>
          <a:p>
            <a:r>
              <a:rPr lang="en-US" dirty="0"/>
              <a:t>Proposed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83473"/>
            <a:ext cx="9601200" cy="3581400"/>
          </a:xfrm>
        </p:spPr>
        <p:txBody>
          <a:bodyPr>
            <a:normAutofit/>
          </a:bodyPr>
          <a:lstStyle/>
          <a:p>
            <a:r>
              <a:rPr lang="en-US" b="1" dirty="0"/>
              <a:t>Step 1: Finding the face</a:t>
            </a:r>
          </a:p>
          <a:p>
            <a:pPr marL="530352" lvl="1" indent="0">
              <a:buNone/>
            </a:pPr>
            <a:endParaRPr lang="en-US" i="0" dirty="0"/>
          </a:p>
          <a:p>
            <a:pPr marL="530352" lvl="1" indent="0">
              <a:buNone/>
            </a:pPr>
            <a:r>
              <a:rPr lang="en-US" i="0" dirty="0"/>
              <a:t>4. </a:t>
            </a:r>
            <a:r>
              <a:rPr lang="en-US" i="0" dirty="0" err="1"/>
              <a:t>bentuk</a:t>
            </a:r>
            <a:r>
              <a:rPr lang="en-US" i="0" dirty="0"/>
              <a:t> gradient </a:t>
            </a:r>
            <a:r>
              <a:rPr lang="en-US" i="0" dirty="0" err="1"/>
              <a:t>ke</a:t>
            </a:r>
            <a:r>
              <a:rPr lang="en-US" i="0" dirty="0"/>
              <a:t> </a:t>
            </a:r>
            <a:r>
              <a:rPr lang="en-US" i="0" dirty="0" err="1"/>
              <a:t>arah</a:t>
            </a:r>
            <a:r>
              <a:rPr lang="en-US" i="0" dirty="0"/>
              <a:t> pixel </a:t>
            </a:r>
            <a:r>
              <a:rPr lang="en-US" i="0" dirty="0" err="1"/>
              <a:t>tetangga</a:t>
            </a:r>
            <a:r>
              <a:rPr lang="en-US" i="0" dirty="0"/>
              <a:t> yang </a:t>
            </a:r>
            <a:r>
              <a:rPr lang="en-US" i="0" dirty="0" err="1"/>
              <a:t>lebih</a:t>
            </a:r>
            <a:r>
              <a:rPr lang="en-US" i="0" dirty="0"/>
              <a:t> </a:t>
            </a:r>
            <a:r>
              <a:rPr lang="en-US" i="0" dirty="0" err="1"/>
              <a:t>gelap</a:t>
            </a:r>
            <a:r>
              <a:rPr lang="en-US" i="0" dirty="0"/>
              <a:t>, </a:t>
            </a:r>
            <a:r>
              <a:rPr lang="en-US" i="0" dirty="0" err="1"/>
              <a:t>lakukan</a:t>
            </a:r>
            <a:r>
              <a:rPr lang="en-US" i="0" dirty="0"/>
              <a:t> </a:t>
            </a:r>
            <a:r>
              <a:rPr lang="en-US" i="0" dirty="0" err="1"/>
              <a:t>kesetiap</a:t>
            </a:r>
            <a:r>
              <a:rPr lang="en-US" i="0" dirty="0"/>
              <a:t> pixel </a:t>
            </a:r>
            <a:r>
              <a:rPr lang="en-US" i="0" dirty="0" err="1"/>
              <a:t>dan</a:t>
            </a:r>
            <a:r>
              <a:rPr lang="en-US" i="0" dirty="0"/>
              <a:t> </a:t>
            </a:r>
            <a:r>
              <a:rPr lang="en-US" i="0" dirty="0" err="1"/>
              <a:t>kita</a:t>
            </a:r>
            <a:r>
              <a:rPr lang="en-US" i="0" dirty="0"/>
              <a:t> </a:t>
            </a:r>
            <a:r>
              <a:rPr lang="en-US" i="0" dirty="0" err="1"/>
              <a:t>akan</a:t>
            </a:r>
            <a:r>
              <a:rPr lang="en-US" i="0" dirty="0"/>
              <a:t> </a:t>
            </a:r>
            <a:r>
              <a:rPr lang="en-US" i="0" dirty="0" err="1"/>
              <a:t>memiliki</a:t>
            </a:r>
            <a:r>
              <a:rPr lang="en-US" i="0" dirty="0"/>
              <a:t> </a:t>
            </a:r>
            <a:r>
              <a:rPr lang="en-US" i="0" dirty="0" err="1"/>
              <a:t>informasi</a:t>
            </a:r>
            <a:r>
              <a:rPr lang="en-US" i="0" dirty="0"/>
              <a:t> </a:t>
            </a:r>
            <a:r>
              <a:rPr lang="en-US" i="0" dirty="0" err="1"/>
              <a:t>kumpulan</a:t>
            </a:r>
            <a:r>
              <a:rPr lang="en-US" i="0" dirty="0"/>
              <a:t> gradient </a:t>
            </a:r>
            <a:r>
              <a:rPr lang="en-US" i="0" dirty="0" err="1"/>
              <a:t>pada</a:t>
            </a:r>
            <a:r>
              <a:rPr lang="en-US" i="0" dirty="0"/>
              <a:t> </a:t>
            </a:r>
            <a:r>
              <a:rPr lang="en-US" i="0" dirty="0" err="1"/>
              <a:t>gambar</a:t>
            </a:r>
            <a:r>
              <a:rPr lang="en-US" i="0" dirty="0"/>
              <a:t> </a:t>
            </a:r>
            <a:r>
              <a:rPr lang="en-US" i="0" dirty="0" err="1"/>
              <a:t>tersebut</a:t>
            </a:r>
            <a:endParaRPr lang="en-US" i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F286D-2CDF-E849-B214-E4A3CC659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17" y="3732986"/>
            <a:ext cx="4241965" cy="143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70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7529187-5990-1049-B76C-DDEF28E7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69" y="706820"/>
            <a:ext cx="4808483" cy="897673"/>
          </a:xfrm>
        </p:spPr>
        <p:txBody>
          <a:bodyPr/>
          <a:lstStyle/>
          <a:p>
            <a:r>
              <a:rPr lang="en-US" dirty="0"/>
              <a:t>Proposed Method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1AF770-4541-244E-BAAA-2776F4EBE9C2}"/>
              </a:ext>
            </a:extLst>
          </p:cNvPr>
          <p:cNvSpPr txBox="1">
            <a:spLocks/>
          </p:cNvSpPr>
          <p:nvPr/>
        </p:nvSpPr>
        <p:spPr>
          <a:xfrm>
            <a:off x="425669" y="2130011"/>
            <a:ext cx="4808483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Step 1: Finding the face</a:t>
            </a:r>
          </a:p>
          <a:p>
            <a:pPr marL="530352" lvl="1"/>
            <a:r>
              <a:rPr lang="en-US" i="0" dirty="0">
                <a:solidFill>
                  <a:schemeClr val="bg1"/>
                </a:solidFill>
              </a:rPr>
              <a:t>5. </a:t>
            </a:r>
            <a:r>
              <a:rPr lang="en-US" i="0" dirty="0" err="1">
                <a:solidFill>
                  <a:schemeClr val="bg1"/>
                </a:solidFill>
              </a:rPr>
              <a:t>hitung</a:t>
            </a:r>
            <a:r>
              <a:rPr lang="en-US" i="0" dirty="0">
                <a:solidFill>
                  <a:schemeClr val="bg1"/>
                </a:solidFill>
              </a:rPr>
              <a:t> </a:t>
            </a:r>
            <a:r>
              <a:rPr lang="en-US" i="0" dirty="0" err="1">
                <a:solidFill>
                  <a:schemeClr val="bg1"/>
                </a:solidFill>
              </a:rPr>
              <a:t>setiap</a:t>
            </a:r>
            <a:r>
              <a:rPr lang="en-US" i="0" dirty="0">
                <a:solidFill>
                  <a:schemeClr val="bg1"/>
                </a:solidFill>
              </a:rPr>
              <a:t> </a:t>
            </a:r>
            <a:r>
              <a:rPr lang="en-US" i="0" dirty="0" err="1">
                <a:solidFill>
                  <a:schemeClr val="bg1"/>
                </a:solidFill>
              </a:rPr>
              <a:t>gradien</a:t>
            </a:r>
            <a:r>
              <a:rPr lang="en-US" i="0" dirty="0">
                <a:solidFill>
                  <a:schemeClr val="bg1"/>
                </a:solidFill>
              </a:rPr>
              <a:t> yang </a:t>
            </a:r>
            <a:r>
              <a:rPr lang="en-US" i="0" dirty="0" err="1">
                <a:solidFill>
                  <a:schemeClr val="bg1"/>
                </a:solidFill>
              </a:rPr>
              <a:t>ke</a:t>
            </a:r>
            <a:r>
              <a:rPr lang="en-US" i="0" dirty="0">
                <a:solidFill>
                  <a:schemeClr val="bg1"/>
                </a:solidFill>
              </a:rPr>
              <a:t> </a:t>
            </a:r>
            <a:r>
              <a:rPr lang="en-US" i="0" dirty="0" err="1">
                <a:solidFill>
                  <a:schemeClr val="bg1"/>
                </a:solidFill>
              </a:rPr>
              <a:t>atas</a:t>
            </a:r>
            <a:r>
              <a:rPr lang="en-US" i="0" dirty="0">
                <a:solidFill>
                  <a:schemeClr val="bg1"/>
                </a:solidFill>
              </a:rPr>
              <a:t> </a:t>
            </a:r>
            <a:r>
              <a:rPr lang="en-US" i="0" dirty="0" err="1">
                <a:solidFill>
                  <a:schemeClr val="bg1"/>
                </a:solidFill>
              </a:rPr>
              <a:t>berapa</a:t>
            </a:r>
            <a:r>
              <a:rPr lang="en-US" i="0" dirty="0">
                <a:solidFill>
                  <a:schemeClr val="bg1"/>
                </a:solidFill>
              </a:rPr>
              <a:t> yang </a:t>
            </a:r>
            <a:r>
              <a:rPr lang="en-US" i="0" dirty="0" err="1">
                <a:solidFill>
                  <a:schemeClr val="bg1"/>
                </a:solidFill>
              </a:rPr>
              <a:t>ke</a:t>
            </a:r>
            <a:r>
              <a:rPr lang="en-US" i="0" dirty="0">
                <a:solidFill>
                  <a:schemeClr val="bg1"/>
                </a:solidFill>
              </a:rPr>
              <a:t> </a:t>
            </a:r>
            <a:r>
              <a:rPr lang="en-US" i="0" dirty="0" err="1">
                <a:solidFill>
                  <a:schemeClr val="bg1"/>
                </a:solidFill>
              </a:rPr>
              <a:t>bawah</a:t>
            </a:r>
            <a:r>
              <a:rPr lang="en-US" i="0" dirty="0">
                <a:solidFill>
                  <a:schemeClr val="bg1"/>
                </a:solidFill>
              </a:rPr>
              <a:t> </a:t>
            </a:r>
            <a:r>
              <a:rPr lang="en-US" i="0" dirty="0" err="1">
                <a:solidFill>
                  <a:schemeClr val="bg1"/>
                </a:solidFill>
              </a:rPr>
              <a:t>kanan</a:t>
            </a:r>
            <a:r>
              <a:rPr lang="en-US" i="0" dirty="0">
                <a:solidFill>
                  <a:schemeClr val="bg1"/>
                </a:solidFill>
              </a:rPr>
              <a:t> </a:t>
            </a:r>
            <a:r>
              <a:rPr lang="en-US" i="0" dirty="0" err="1">
                <a:solidFill>
                  <a:schemeClr val="bg1"/>
                </a:solidFill>
              </a:rPr>
              <a:t>berapa</a:t>
            </a:r>
            <a:r>
              <a:rPr lang="en-US" i="0" dirty="0">
                <a:solidFill>
                  <a:schemeClr val="bg1"/>
                </a:solidFill>
              </a:rPr>
              <a:t> </a:t>
            </a:r>
            <a:r>
              <a:rPr lang="en-US" i="0" dirty="0" err="1">
                <a:solidFill>
                  <a:schemeClr val="bg1"/>
                </a:solidFill>
              </a:rPr>
              <a:t>dsb</a:t>
            </a:r>
            <a:endParaRPr lang="en-US" i="0" dirty="0">
              <a:solidFill>
                <a:schemeClr val="bg1"/>
              </a:solidFill>
            </a:endParaRPr>
          </a:p>
          <a:p>
            <a:pPr marL="530352" lvl="1"/>
            <a:r>
              <a:rPr lang="en-US" i="0" dirty="0">
                <a:solidFill>
                  <a:schemeClr val="bg1"/>
                </a:solidFill>
              </a:rPr>
              <a:t>6. </a:t>
            </a:r>
            <a:r>
              <a:rPr lang="en-US" i="0" dirty="0" err="1">
                <a:solidFill>
                  <a:schemeClr val="bg1"/>
                </a:solidFill>
              </a:rPr>
              <a:t>terus</a:t>
            </a:r>
            <a:r>
              <a:rPr lang="en-US" i="0" dirty="0">
                <a:solidFill>
                  <a:schemeClr val="bg1"/>
                </a:solidFill>
              </a:rPr>
              <a:t> </a:t>
            </a:r>
            <a:r>
              <a:rPr lang="en-US" i="0" dirty="0" err="1">
                <a:solidFill>
                  <a:schemeClr val="bg1"/>
                </a:solidFill>
              </a:rPr>
              <a:t>dari</a:t>
            </a:r>
            <a:r>
              <a:rPr lang="en-US" i="0" dirty="0">
                <a:solidFill>
                  <a:schemeClr val="bg1"/>
                </a:solidFill>
              </a:rPr>
              <a:t> </a:t>
            </a:r>
            <a:r>
              <a:rPr lang="en-US" i="0" dirty="0" err="1">
                <a:solidFill>
                  <a:schemeClr val="bg1"/>
                </a:solidFill>
              </a:rPr>
              <a:t>kotak</a:t>
            </a:r>
            <a:r>
              <a:rPr lang="en-US" i="0" dirty="0">
                <a:solidFill>
                  <a:schemeClr val="bg1"/>
                </a:solidFill>
              </a:rPr>
              <a:t> yang 16 x 16 pixel </a:t>
            </a:r>
            <a:r>
              <a:rPr lang="en-US" i="0" dirty="0" err="1">
                <a:solidFill>
                  <a:schemeClr val="bg1"/>
                </a:solidFill>
              </a:rPr>
              <a:t>ganti</a:t>
            </a:r>
            <a:r>
              <a:rPr lang="en-US" i="0" dirty="0">
                <a:solidFill>
                  <a:schemeClr val="bg1"/>
                </a:solidFill>
              </a:rPr>
              <a:t> </a:t>
            </a:r>
            <a:r>
              <a:rPr lang="en-US" i="0" dirty="0" err="1">
                <a:solidFill>
                  <a:schemeClr val="bg1"/>
                </a:solidFill>
              </a:rPr>
              <a:t>semua</a:t>
            </a:r>
            <a:r>
              <a:rPr lang="en-US" i="0" dirty="0">
                <a:solidFill>
                  <a:schemeClr val="bg1"/>
                </a:solidFill>
              </a:rPr>
              <a:t> </a:t>
            </a:r>
            <a:r>
              <a:rPr lang="en-US" i="0" dirty="0" err="1">
                <a:solidFill>
                  <a:schemeClr val="bg1"/>
                </a:solidFill>
              </a:rPr>
              <a:t>gradientnya</a:t>
            </a:r>
            <a:r>
              <a:rPr lang="en-US" i="0" dirty="0">
                <a:solidFill>
                  <a:schemeClr val="bg1"/>
                </a:solidFill>
              </a:rPr>
              <a:t> </a:t>
            </a:r>
            <a:r>
              <a:rPr lang="en-US" i="0" dirty="0" err="1">
                <a:solidFill>
                  <a:schemeClr val="bg1"/>
                </a:solidFill>
              </a:rPr>
              <a:t>dengan</a:t>
            </a:r>
            <a:r>
              <a:rPr lang="en-US" i="0" dirty="0">
                <a:solidFill>
                  <a:schemeClr val="bg1"/>
                </a:solidFill>
              </a:rPr>
              <a:t> </a:t>
            </a:r>
            <a:r>
              <a:rPr lang="en-US" i="0" dirty="0" err="1">
                <a:solidFill>
                  <a:schemeClr val="bg1"/>
                </a:solidFill>
              </a:rPr>
              <a:t>arah</a:t>
            </a:r>
            <a:r>
              <a:rPr lang="en-US" i="0" dirty="0">
                <a:solidFill>
                  <a:schemeClr val="bg1"/>
                </a:solidFill>
              </a:rPr>
              <a:t> </a:t>
            </a:r>
            <a:r>
              <a:rPr lang="en-US" i="0" dirty="0" err="1">
                <a:solidFill>
                  <a:schemeClr val="bg1"/>
                </a:solidFill>
              </a:rPr>
              <a:t>gradien</a:t>
            </a:r>
            <a:r>
              <a:rPr lang="en-US" i="0" dirty="0">
                <a:solidFill>
                  <a:schemeClr val="bg1"/>
                </a:solidFill>
              </a:rPr>
              <a:t> yang paling </a:t>
            </a:r>
            <a:r>
              <a:rPr lang="en-US" i="0" dirty="0" err="1">
                <a:solidFill>
                  <a:schemeClr val="bg1"/>
                </a:solidFill>
              </a:rPr>
              <a:t>banyak</a:t>
            </a:r>
            <a:r>
              <a:rPr lang="en-US" i="0" dirty="0">
                <a:solidFill>
                  <a:schemeClr val="bg1"/>
                </a:solidFill>
              </a:rPr>
              <a:t> di </a:t>
            </a:r>
            <a:r>
              <a:rPr lang="en-US" i="0" dirty="0" err="1">
                <a:solidFill>
                  <a:schemeClr val="bg1"/>
                </a:solidFill>
              </a:rPr>
              <a:t>kotak</a:t>
            </a:r>
            <a:r>
              <a:rPr lang="en-US" i="0" dirty="0">
                <a:solidFill>
                  <a:schemeClr val="bg1"/>
                </a:solidFill>
              </a:rPr>
              <a:t> </a:t>
            </a:r>
            <a:r>
              <a:rPr lang="en-US" i="0" dirty="0" err="1">
                <a:solidFill>
                  <a:schemeClr val="bg1"/>
                </a:solidFill>
              </a:rPr>
              <a:t>tersebut</a:t>
            </a:r>
            <a:r>
              <a:rPr lang="en-US" i="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7DB727-2F5E-9B42-B84C-AC9E12B63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229" y="690093"/>
            <a:ext cx="3466137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F3159C-048B-2A47-BDAC-891D99BF0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228" y="2775436"/>
            <a:ext cx="3514100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FCA4E-74F6-354F-852B-281FAA2D7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228" y="4860779"/>
            <a:ext cx="3466137" cy="1371600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1306A0B0-EECD-8A45-938F-9098B0A805FB}"/>
              </a:ext>
            </a:extLst>
          </p:cNvPr>
          <p:cNvSpPr/>
          <p:nvPr/>
        </p:nvSpPr>
        <p:spPr>
          <a:xfrm>
            <a:off x="8418787" y="2061693"/>
            <a:ext cx="725214" cy="7137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5A73CA40-C87B-7441-B57D-CCF575586E29}"/>
              </a:ext>
            </a:extLst>
          </p:cNvPr>
          <p:cNvSpPr/>
          <p:nvPr/>
        </p:nvSpPr>
        <p:spPr>
          <a:xfrm>
            <a:off x="8407671" y="4147036"/>
            <a:ext cx="725214" cy="7137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3761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{5A1B031A-83AB-E34A-9182-0F3ADCA2367F}tf10001072</Template>
  <TotalTime>1804</TotalTime>
  <Words>308</Words>
  <Application>Microsoft Macintosh PowerPoint</Application>
  <PresentationFormat>Widescreen</PresentationFormat>
  <Paragraphs>63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Franklin Gothic Book</vt:lpstr>
      <vt:lpstr>Wingdings</vt:lpstr>
      <vt:lpstr>Crop</vt:lpstr>
      <vt:lpstr>Virtual Lipstick</vt:lpstr>
      <vt:lpstr>OUTLINE</vt:lpstr>
      <vt:lpstr>Introduction</vt:lpstr>
      <vt:lpstr>Purpose</vt:lpstr>
      <vt:lpstr>Related Works</vt:lpstr>
      <vt:lpstr>Related Works</vt:lpstr>
      <vt:lpstr>Proposed Method</vt:lpstr>
      <vt:lpstr>Proposed Method</vt:lpstr>
      <vt:lpstr>Proposed Method</vt:lpstr>
      <vt:lpstr>Proposed Method</vt:lpstr>
      <vt:lpstr>Proposed Method</vt:lpstr>
      <vt:lpstr>Proposed Method </vt:lpstr>
      <vt:lpstr>Proposed Method</vt:lpstr>
      <vt:lpstr>Proposed Method</vt:lpstr>
      <vt:lpstr>Demo</vt:lpstr>
      <vt:lpstr>Conclusion</vt:lpstr>
      <vt:lpstr>Thank YOU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tanmia33</dc:creator>
  <cp:lastModifiedBy>NADHIRA NOOR</cp:lastModifiedBy>
  <cp:revision>81</cp:revision>
  <dcterms:created xsi:type="dcterms:W3CDTF">2018-05-20T02:41:35Z</dcterms:created>
  <dcterms:modified xsi:type="dcterms:W3CDTF">2018-07-01T15:29:58Z</dcterms:modified>
</cp:coreProperties>
</file>